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0"/>
  </p:notesMasterIdLst>
  <p:sldIdLst>
    <p:sldId id="261" r:id="rId2"/>
    <p:sldId id="257" r:id="rId3"/>
    <p:sldId id="258" r:id="rId4"/>
    <p:sldId id="262" r:id="rId5"/>
    <p:sldId id="264" r:id="rId6"/>
    <p:sldId id="263" r:id="rId7"/>
    <p:sldId id="266" r:id="rId8"/>
    <p:sldId id="267" r:id="rId9"/>
    <p:sldId id="265" r:id="rId10"/>
    <p:sldId id="269" r:id="rId11"/>
    <p:sldId id="270" r:id="rId12"/>
    <p:sldId id="274" r:id="rId13"/>
    <p:sldId id="271" r:id="rId14"/>
    <p:sldId id="272" r:id="rId15"/>
    <p:sldId id="268" r:id="rId16"/>
    <p:sldId id="278" r:id="rId17"/>
    <p:sldId id="277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2" autoAdjust="0"/>
  </p:normalViewPr>
  <p:slideViewPr>
    <p:cSldViewPr snapToGrid="0">
      <p:cViewPr varScale="1">
        <p:scale>
          <a:sx n="59" d="100"/>
          <a:sy n="59" d="100"/>
        </p:scale>
        <p:origin x="1116" y="5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F2A-ED0B-457C-8B05-95C0EF2F08B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701F-C54E-4BCE-82A1-C2E8AC90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সম্ভাবয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  <a:r>
              <a:rPr lang="en-US" dirty="0" err="1" smtClean="0"/>
              <a:t>উৎপাদিত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খাদ্যের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মেটায়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মেটায়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দিনমজুর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রিকশা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১। </a:t>
            </a:r>
            <a:r>
              <a:rPr lang="en-US" baseline="0" dirty="0" err="1" smtClean="0"/>
              <a:t>রিকসা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চালান</a:t>
            </a:r>
            <a:r>
              <a:rPr lang="en-US" baseline="0" dirty="0" smtClean="0"/>
              <a:t> ২। </a:t>
            </a:r>
            <a:r>
              <a:rPr lang="en-US" baseline="0" dirty="0" err="1" smtClean="0"/>
              <a:t>মাটি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কাটা</a:t>
            </a:r>
            <a:r>
              <a:rPr lang="en-US" baseline="0" dirty="0" smtClean="0"/>
              <a:t> ৩। </a:t>
            </a:r>
            <a:r>
              <a:rPr lang="en-US" baseline="0" dirty="0" err="1" smtClean="0"/>
              <a:t>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ভাঙ্গা</a:t>
            </a:r>
            <a:r>
              <a:rPr lang="en-US" baseline="0" dirty="0" smtClean="0"/>
              <a:t> ৪। </a:t>
            </a:r>
            <a:r>
              <a:rPr lang="en-US" baseline="0" dirty="0" err="1" smtClean="0"/>
              <a:t>ক্ষেতমজুর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9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কৃষি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দিনমুজুর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ভাঙ্গা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03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জীবন-যাপন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মেটায়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মেটানোর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,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গল্প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(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( </a:t>
            </a:r>
            <a:r>
              <a:rPr lang="en-US" baseline="0" dirty="0" err="1" smtClean="0"/>
              <a:t>কায়িক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6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কাজগুলো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en-US" dirty="0" err="1" smtClean="0"/>
              <a:t>তারা</a:t>
            </a:r>
            <a:r>
              <a:rPr lang="en-US" dirty="0" smtClean="0"/>
              <a:t> না </a:t>
            </a:r>
            <a:r>
              <a:rPr lang="en-US" dirty="0" err="1" smtClean="0"/>
              <a:t>করতো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সমাজে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অসুবিধা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হতো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6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1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1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9744" y="752096"/>
            <a:ext cx="8412480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870470" y="1906706"/>
            <a:ext cx="84124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93329" y="3073886"/>
            <a:ext cx="841248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50231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3736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850231" y="6446519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09684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0470" y="706377"/>
            <a:ext cx="84124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0470" y="706377"/>
            <a:ext cx="45719" cy="526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70470" y="5969357"/>
            <a:ext cx="84124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82950" y="706377"/>
            <a:ext cx="45719" cy="5308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5" b="26290"/>
          <a:stretch/>
        </p:blipFill>
        <p:spPr>
          <a:xfrm>
            <a:off x="1737039" y="1754983"/>
            <a:ext cx="4574751" cy="3026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/>
          <a:stretch/>
        </p:blipFill>
        <p:spPr>
          <a:xfrm>
            <a:off x="6341055" y="1732088"/>
            <a:ext cx="4350275" cy="30498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9453" y="724644"/>
            <a:ext cx="6529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3811" y="4996362"/>
            <a:ext cx="847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948896" y="1521947"/>
            <a:ext cx="103008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880318" y="623118"/>
            <a:ext cx="45719" cy="546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318" y="623118"/>
            <a:ext cx="10415131" cy="7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249729" y="623119"/>
            <a:ext cx="45719" cy="541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57458" y="6041762"/>
            <a:ext cx="104379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0240" y="25908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/>
          <a:stretch/>
        </p:blipFill>
        <p:spPr>
          <a:xfrm>
            <a:off x="5988306" y="1665851"/>
            <a:ext cx="4103243" cy="3068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67" y="1685614"/>
            <a:ext cx="4164313" cy="3068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477" y="4745873"/>
            <a:ext cx="383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1204" y="4803941"/>
            <a:ext cx="541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796" y="5305607"/>
            <a:ext cx="849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91410" y="5320138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1415" y="808652"/>
            <a:ext cx="778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2698" y="724855"/>
            <a:ext cx="877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>
          <a:xfrm>
            <a:off x="8034604" y="1633549"/>
            <a:ext cx="2376722" cy="30467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09" y="1883739"/>
            <a:ext cx="2622135" cy="27877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25698" y="1464103"/>
            <a:ext cx="101552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1410" y="724854"/>
            <a:ext cx="45719" cy="569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1191410" y="724892"/>
            <a:ext cx="1023056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1394386" y="724892"/>
            <a:ext cx="45719" cy="569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225698" y="6370647"/>
            <a:ext cx="101962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4269" y="5168908"/>
            <a:ext cx="1024869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48304" y="5191072"/>
            <a:ext cx="8951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জীবন-যাপনে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/>
          <a:stretch/>
        </p:blipFill>
        <p:spPr>
          <a:xfrm>
            <a:off x="4958825" y="1883739"/>
            <a:ext cx="2381324" cy="27785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471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790" y="761548"/>
            <a:ext cx="938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14585" r="18594" b="13260"/>
          <a:stretch/>
        </p:blipFill>
        <p:spPr>
          <a:xfrm>
            <a:off x="1785554" y="1753427"/>
            <a:ext cx="4116825" cy="3061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78" y="1720870"/>
            <a:ext cx="4172959" cy="3085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3791" y="4782779"/>
            <a:ext cx="941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37129" y="484196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36" y="3381485"/>
            <a:ext cx="4539396" cy="2819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2"/>
          <a:stretch/>
        </p:blipFill>
        <p:spPr>
          <a:xfrm>
            <a:off x="1967327" y="1416914"/>
            <a:ext cx="4367609" cy="2785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1" y="425840"/>
            <a:ext cx="874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311" y="4973052"/>
            <a:ext cx="2321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817112" y="1212882"/>
            <a:ext cx="107064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1393" y="261459"/>
            <a:ext cx="45719" cy="617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7112" y="261460"/>
            <a:ext cx="10660767" cy="53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1408980" y="329472"/>
            <a:ext cx="68899" cy="610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1393" y="6433499"/>
            <a:ext cx="10683308" cy="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7112" y="6200689"/>
            <a:ext cx="1059186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4611" y="4920792"/>
            <a:ext cx="102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মেটানো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26" y="1678087"/>
            <a:ext cx="4582986" cy="2973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8274" y="611405"/>
            <a:ext cx="4459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 flipV="1">
            <a:off x="771032" y="1521948"/>
            <a:ext cx="10525322" cy="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1029" y="628935"/>
            <a:ext cx="45723" cy="548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816752" y="633454"/>
            <a:ext cx="1047960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1250634" y="628935"/>
            <a:ext cx="45719" cy="549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1033" y="6060106"/>
            <a:ext cx="10525321" cy="50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1032" y="4718938"/>
            <a:ext cx="10479599" cy="83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5523" y="1906169"/>
            <a:ext cx="6391505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7884" y="2981163"/>
            <a:ext cx="7977789" cy="12685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1276" y="679172"/>
            <a:ext cx="263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1653987" y="724893"/>
            <a:ext cx="53787" cy="533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0206318" y="628935"/>
            <a:ext cx="45719" cy="548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10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s-IN" dirty="0"/>
          </a:p>
        </p:txBody>
      </p:sp>
      <p:sp>
        <p:nvSpPr>
          <p:cNvPr id="8" name="TextBox 7"/>
          <p:cNvSpPr txBox="1"/>
          <p:nvPr/>
        </p:nvSpPr>
        <p:spPr>
          <a:xfrm>
            <a:off x="1781998" y="4864294"/>
            <a:ext cx="847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77" y="1896670"/>
            <a:ext cx="4031849" cy="268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"/>
          <a:stretch/>
        </p:blipFill>
        <p:spPr>
          <a:xfrm>
            <a:off x="1818542" y="1854977"/>
            <a:ext cx="4007383" cy="2680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159" y="702033"/>
            <a:ext cx="264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653987" y="724893"/>
            <a:ext cx="53787" cy="533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206318" y="628935"/>
            <a:ext cx="45719" cy="548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91409" y="4799897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81" y="1794666"/>
            <a:ext cx="5646821" cy="3400806"/>
          </a:xfr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45151" y="598619"/>
            <a:ext cx="394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968326" y="679172"/>
            <a:ext cx="45719" cy="540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043247" y="660311"/>
            <a:ext cx="45719" cy="548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91410" y="5513294"/>
            <a:ext cx="9620025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37129" y="724893"/>
            <a:ext cx="607713" cy="5263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66106" y="787003"/>
            <a:ext cx="584854" cy="4815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4506" y="5648348"/>
            <a:ext cx="630573" cy="354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43247" y="5559012"/>
            <a:ext cx="607713" cy="4742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88966" y="2963397"/>
            <a:ext cx="584854" cy="5536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6836" y="3266991"/>
            <a:ext cx="577455" cy="5938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4531"/>
          <a:stretch/>
        </p:blipFill>
        <p:spPr>
          <a:xfrm>
            <a:off x="1760782" y="1786637"/>
            <a:ext cx="7823293" cy="324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316" y="274671"/>
            <a:ext cx="4186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/>
              <a:t>স্বাগতম</a:t>
            </a:r>
            <a:r>
              <a:rPr lang="en-US" sz="8800" dirty="0"/>
              <a:t> </a:t>
            </a:r>
          </a:p>
        </p:txBody>
      </p:sp>
      <p:sp>
        <p:nvSpPr>
          <p:cNvPr id="2" name="4-Point Star 1"/>
          <p:cNvSpPr/>
          <p:nvPr/>
        </p:nvSpPr>
        <p:spPr>
          <a:xfrm rot="2287379">
            <a:off x="9833810" y="486777"/>
            <a:ext cx="914400" cy="91440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 rot="2689342">
            <a:off x="732429" y="424996"/>
            <a:ext cx="914400" cy="91440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30613" y="1379467"/>
            <a:ext cx="1021476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0613" y="228952"/>
            <a:ext cx="53894" cy="61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8411" y="228952"/>
            <a:ext cx="101618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772666" y="247292"/>
            <a:ext cx="71037" cy="616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0613" y="6331934"/>
            <a:ext cx="10153927" cy="8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88167" y="302051"/>
            <a:ext cx="45719" cy="6075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42693" y="274671"/>
            <a:ext cx="67050" cy="6102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8412" y="5510972"/>
            <a:ext cx="10143024" cy="4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 rot="2689342">
            <a:off x="732426" y="5493642"/>
            <a:ext cx="914400" cy="91440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 rot="2689342">
            <a:off x="9834005" y="5493642"/>
            <a:ext cx="914400" cy="91440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8411" y="3064042"/>
            <a:ext cx="919756" cy="6416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09743" y="2983832"/>
            <a:ext cx="1033960" cy="6416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61811" y="5559014"/>
            <a:ext cx="737936" cy="8576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8781" y="1207631"/>
            <a:ext cx="3375046" cy="4663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66519" y="4815340"/>
            <a:ext cx="345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১পাঠ: ৩,সময়:50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48" y="234203"/>
            <a:ext cx="391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পরিচিতি</a:t>
            </a:r>
            <a:r>
              <a:rPr lang="en-US" sz="60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9359" y="3009309"/>
            <a:ext cx="5774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০১৭১৫৩০৯৪২৩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36" y="1256544"/>
            <a:ext cx="1824608" cy="1654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611486" y="1184772"/>
            <a:ext cx="108653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995" y="291229"/>
            <a:ext cx="45719" cy="615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012" y="245509"/>
            <a:ext cx="108862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1495369" y="266936"/>
            <a:ext cx="45719" cy="618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9995" y="6402331"/>
            <a:ext cx="108882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48030" y="266936"/>
            <a:ext cx="61098" cy="613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10877334" y="273418"/>
            <a:ext cx="45719" cy="617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2854" y="5985436"/>
            <a:ext cx="1092960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0643" y="753090"/>
            <a:ext cx="2478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389747" y="2109534"/>
            <a:ext cx="9887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কৃতকাজগুলোর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79779" y="1745893"/>
            <a:ext cx="1114018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1200" y="633453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13348" y="633453"/>
            <a:ext cx="112294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1697103" y="656312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1201" y="6041763"/>
            <a:ext cx="11231622" cy="50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7129" y="763457"/>
            <a:ext cx="95433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0"/>
          <a:stretch/>
        </p:blipFill>
        <p:spPr>
          <a:xfrm>
            <a:off x="1763285" y="1604631"/>
            <a:ext cx="3939713" cy="2735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3" y="1612937"/>
            <a:ext cx="3918046" cy="2719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263" y="4332869"/>
            <a:ext cx="387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0776" y="4279926"/>
            <a:ext cx="422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988" y="5061017"/>
            <a:ext cx="9520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7963" y="4982308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1736268"/>
            <a:ext cx="6759054" cy="4217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7129" y="702033"/>
            <a:ext cx="952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 flipV="1">
            <a:off x="1204857" y="1651942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b="2015"/>
          <a:stretch/>
        </p:blipFill>
        <p:spPr>
          <a:xfrm>
            <a:off x="1339803" y="1701485"/>
            <a:ext cx="4541374" cy="2724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82" y="1701485"/>
            <a:ext cx="4558882" cy="27248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2527" y="873751"/>
            <a:ext cx="1030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7712" y="4560126"/>
            <a:ext cx="377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55394" y="1520082"/>
            <a:ext cx="10507526" cy="4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9428" y="65405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5147" y="654054"/>
            <a:ext cx="10503491" cy="70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1262920" y="6997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9427" y="6064624"/>
            <a:ext cx="105492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03" y="1649385"/>
            <a:ext cx="4249481" cy="282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4849"/>
          <a:stretch/>
        </p:blipFill>
        <p:spPr>
          <a:xfrm>
            <a:off x="6363353" y="1649384"/>
            <a:ext cx="3957498" cy="2808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4823" y="4457956"/>
            <a:ext cx="313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455" y="4559331"/>
            <a:ext cx="395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664" y="793904"/>
            <a:ext cx="937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2135" y="5212533"/>
            <a:ext cx="5473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239146" y="1521950"/>
            <a:ext cx="95931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10" y="679174"/>
            <a:ext cx="45719" cy="543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1410" y="679173"/>
            <a:ext cx="9620025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0784540" y="679173"/>
            <a:ext cx="45719" cy="538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4269" y="606462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25698" y="5084164"/>
            <a:ext cx="96200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11326"/>
          <a:stretch/>
        </p:blipFill>
        <p:spPr>
          <a:xfrm>
            <a:off x="6050794" y="3481701"/>
            <a:ext cx="3992395" cy="22996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75039" y="961800"/>
            <a:ext cx="435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7032" y="1588560"/>
            <a:ext cx="5057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দিনমজুরের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ঝরাণোর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1" y="1158675"/>
            <a:ext cx="4045270" cy="22712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169007" y="3577406"/>
            <a:ext cx="277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1849" y="5733321"/>
            <a:ext cx="157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262" y="407771"/>
            <a:ext cx="943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158309" y="948604"/>
            <a:ext cx="9671948" cy="7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28099" y="327677"/>
            <a:ext cx="114500" cy="6121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2799" y="327678"/>
            <a:ext cx="96874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10784538" y="373399"/>
            <a:ext cx="45719" cy="607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22137" y="6449125"/>
            <a:ext cx="97081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52471" y="5663847"/>
            <a:ext cx="291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70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9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618</Words>
  <Application>Microsoft Office PowerPoint</Application>
  <PresentationFormat>Widescreen</PresentationFormat>
  <Paragraphs>82</Paragraphs>
  <Slides>18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</dc:creator>
  <cp:lastModifiedBy>DELL</cp:lastModifiedBy>
  <cp:revision>362</cp:revision>
  <dcterms:created xsi:type="dcterms:W3CDTF">2015-05-18T07:04:25Z</dcterms:created>
  <dcterms:modified xsi:type="dcterms:W3CDTF">2016-08-06T06:29:34Z</dcterms:modified>
</cp:coreProperties>
</file>